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56" r:id="rId4"/>
    <p:sldId id="264" r:id="rId5"/>
    <p:sldId id="265" r:id="rId6"/>
    <p:sldId id="268" r:id="rId7"/>
    <p:sldId id="260" r:id="rId8"/>
    <p:sldId id="269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" autoAdjust="0"/>
    <p:restoredTop sz="94660"/>
  </p:normalViewPr>
  <p:slideViewPr>
    <p:cSldViewPr snapToGrid="0">
      <p:cViewPr>
        <p:scale>
          <a:sx n="100" d="100"/>
          <a:sy n="100" d="100"/>
        </p:scale>
        <p:origin x="128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4FF2-F358-4303-BBEC-2FF66DD5C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F3E67-AA86-4BFD-B445-2E59503D7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7836E-388C-4D75-B62D-B3B683A44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A8D5E-DD80-4711-9E58-23B0AA29F3D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58061-894A-4BDA-A2EC-1145152F2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D7856-F477-44A2-9C38-38C8FB38A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A3815-392C-43F7-A2FC-AC9EB8DB7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40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510C-EF0C-4C7C-8827-C12959B3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BC4D6A-F28F-42FF-B144-6249D519A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4E814-5E97-464D-9021-1CD9C326B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A8D5E-DD80-4711-9E58-23B0AA29F3D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2E455-AE9A-42DB-B404-FEC16644F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30E50-175C-4849-B09B-5F6144C7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A3815-392C-43F7-A2FC-AC9EB8DB7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3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008EA-9258-4F34-9AFC-1C0EAC97B2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2CFEFA-197D-4497-885C-08205597A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60F73-09B1-4CD4-83D0-F0B082FDF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A8D5E-DD80-4711-9E58-23B0AA29F3D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6E02-41FE-42A0-AAF0-25D2E2458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7A992-A9DC-4104-85EA-08BFAA3A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A3815-392C-43F7-A2FC-AC9EB8DB7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6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43EFF-73A1-4886-B6D1-A0D76ACB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A6558-C966-46E4-8D66-3BF094BDC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DF93-80EC-4F49-B441-DCC6F47EA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A8D5E-DD80-4711-9E58-23B0AA29F3D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1A0B6-E86D-4FC7-AB14-7A87103F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4697D-BFC6-4B04-98CC-EAAAFAE6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A3815-392C-43F7-A2FC-AC9EB8DB7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74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441BF-B372-4E09-897F-647327EAF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80E99-EBD3-4736-B9C6-EA6DAF57A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D6D44-5425-47C2-9E0B-873A7A27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A8D5E-DD80-4711-9E58-23B0AA29F3D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1ADDC-DC32-4160-843F-34E759A35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F0899-2935-4674-AE50-F87D94A8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A3815-392C-43F7-A2FC-AC9EB8DB7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94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6182-9A27-4849-83EB-6EBE845C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D27A0-8FA8-4697-852B-43060CF85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7C295-4B8B-4F5E-9034-9B70DA5A7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68E25-3DE0-4889-9BD4-C9E5E137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A8D5E-DD80-4711-9E58-23B0AA29F3D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3452BF-3A65-4F19-95C0-286E5975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F080B-0EAC-4A85-AB23-1B6D9BC2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A3815-392C-43F7-A2FC-AC9EB8DB7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22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B463-F015-4B2C-9976-8A3BF447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BACD0-C8B0-4797-9B53-B699902CC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A1753-B545-4B74-8B1C-D52E958FE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339B02-936D-4EDC-B361-58A5C76E4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ACC674-BF1D-4C46-B46D-AC56EC9FFF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89DCF9-CC10-4514-B914-1F608B0B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A8D5E-DD80-4711-9E58-23B0AA29F3D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5870C4-B658-48BD-AC5B-82397876C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0F844-3A20-4826-B66C-74087100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A3815-392C-43F7-A2FC-AC9EB8DB7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49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BD5B-680A-480E-A320-1360F3EF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C574E5-5E0C-4B2F-A4C4-8491F1C3C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A8D5E-DD80-4711-9E58-23B0AA29F3D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D5571-DBD4-4542-A6B3-5FF6615D0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ADF76-3160-4613-851E-1A65FF72E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A3815-392C-43F7-A2FC-AC9EB8DB7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1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2FB9E3-CC37-4787-A1D4-AE6AF6CA9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A8D5E-DD80-4711-9E58-23B0AA29F3D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AAB33-29F7-45AE-8798-785649EDA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1A0CB-BBAF-4AE7-BAE4-8062FFC53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A3815-392C-43F7-A2FC-AC9EB8DB7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1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F37EB-50E1-4907-AE47-88E08A431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E1E87-78E8-4B17-A39E-FF61959EC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5A9C5-F5EC-4FF2-9199-F000E96CB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43409-E073-414F-B0B0-BE2DDBF5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A8D5E-DD80-4711-9E58-23B0AA29F3D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1FF8C-E41A-412E-B501-0A1808C22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D1D81-EA2E-48D0-BFEE-A4EB1124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A3815-392C-43F7-A2FC-AC9EB8DB7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5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987A8-D12F-4138-80E2-F474444EF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E89606-B607-4375-A12D-BD30AA84D8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1AD13-3E8C-41CD-945B-973A84B59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4DCE2-0761-448A-AE87-66680F52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A8D5E-DD80-4711-9E58-23B0AA29F3D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F6D74-6F92-4A8D-BF94-5D8A3814A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9306C-7CFD-463D-B901-B195E4A7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A3815-392C-43F7-A2FC-AC9EB8DB7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31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C7BD3A-0C4C-4DCE-A0BF-2D280AC7B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755E4-6E20-44AD-8277-1B2A391DB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D0533-F09B-4078-97E7-786C159062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A8D5E-DD80-4711-9E58-23B0AA29F3DE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1100C-E0EA-4F4A-A80D-B394161EE6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052FD-763A-40C7-8193-078B64CD0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A3815-392C-43F7-A2FC-AC9EB8DB7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9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uilding&#10;&#10;Description automatically generated">
            <a:extLst>
              <a:ext uri="{FF2B5EF4-FFF2-40B4-BE49-F238E27FC236}">
                <a16:creationId xmlns:a16="http://schemas.microsoft.com/office/drawing/2014/main" id="{9524FC86-0F2F-4640-8730-EB9CFCBC0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9191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200519-70E8-4F26-9C23-000DD6A9266C}"/>
              </a:ext>
            </a:extLst>
          </p:cNvPr>
          <p:cNvSpPr/>
          <p:nvPr/>
        </p:nvSpPr>
        <p:spPr>
          <a:xfrm>
            <a:off x="1933575" y="5457826"/>
            <a:ext cx="1857375" cy="12192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57CF8-5E03-4F32-9700-0E5163801F16}"/>
              </a:ext>
            </a:extLst>
          </p:cNvPr>
          <p:cNvSpPr txBox="1"/>
          <p:nvPr/>
        </p:nvSpPr>
        <p:spPr>
          <a:xfrm>
            <a:off x="8858250" y="3733800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Exemplo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AB8EED-8BFF-4D51-89B1-C44F81A25A81}"/>
              </a:ext>
            </a:extLst>
          </p:cNvPr>
          <p:cNvCxnSpPr/>
          <p:nvPr/>
        </p:nvCxnSpPr>
        <p:spPr>
          <a:xfrm flipH="1">
            <a:off x="4038600" y="3990975"/>
            <a:ext cx="4686300" cy="15621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94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29D8F5-F52F-4443-97C9-9A6BB3367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028" y="149253"/>
            <a:ext cx="4757943" cy="65594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9ED299-FEBF-413D-834E-7158EB59AE40}"/>
              </a:ext>
            </a:extLst>
          </p:cNvPr>
          <p:cNvSpPr txBox="1"/>
          <p:nvPr/>
        </p:nvSpPr>
        <p:spPr>
          <a:xfrm>
            <a:off x="8156959" y="75414"/>
            <a:ext cx="803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FB74E5-2896-40F9-B143-CEB327FE2814}"/>
              </a:ext>
            </a:extLst>
          </p:cNvPr>
          <p:cNvSpPr txBox="1"/>
          <p:nvPr/>
        </p:nvSpPr>
        <p:spPr>
          <a:xfrm>
            <a:off x="8474971" y="463965"/>
            <a:ext cx="115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Nivel 8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3A8FACC-52B8-4BB1-A9E0-6FEC48F55575}"/>
              </a:ext>
            </a:extLst>
          </p:cNvPr>
          <p:cNvGrpSpPr/>
          <p:nvPr/>
        </p:nvGrpSpPr>
        <p:grpSpPr>
          <a:xfrm>
            <a:off x="7425500" y="426649"/>
            <a:ext cx="703358" cy="443964"/>
            <a:chOff x="11003723" y="970713"/>
            <a:chExt cx="381376" cy="24072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365162-F896-472D-B20F-8BA4A29D4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3723" y="970713"/>
              <a:ext cx="381376" cy="2407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EB051BA-C7C3-4B99-8F42-5DC0E7AA5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44656" y="991060"/>
              <a:ext cx="94050" cy="5175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6EB189-4118-47F6-9565-750F2D08AEA4}"/>
              </a:ext>
            </a:extLst>
          </p:cNvPr>
          <p:cNvGrpSpPr/>
          <p:nvPr/>
        </p:nvGrpSpPr>
        <p:grpSpPr>
          <a:xfrm>
            <a:off x="6532975" y="439389"/>
            <a:ext cx="703358" cy="443964"/>
            <a:chOff x="10116175" y="967469"/>
            <a:chExt cx="381376" cy="24072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737D421-D628-4ADB-8B3C-5E1D836D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16175" y="967469"/>
              <a:ext cx="381376" cy="24072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04F6410-441F-4ACC-934D-1C94C6665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51411" y="986623"/>
              <a:ext cx="110904" cy="5619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216E92F-0317-4908-8E21-9E5F7ED06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72081" y="1150723"/>
              <a:ext cx="90234" cy="45719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81878F6-EB92-48CB-85FB-06DB198C9012}"/>
              </a:ext>
            </a:extLst>
          </p:cNvPr>
          <p:cNvSpPr/>
          <p:nvPr/>
        </p:nvSpPr>
        <p:spPr>
          <a:xfrm>
            <a:off x="3823063" y="6143080"/>
            <a:ext cx="4413986" cy="4571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0B9697-FE8C-48D5-8B6A-B47D05C35230}"/>
              </a:ext>
            </a:extLst>
          </p:cNvPr>
          <p:cNvCxnSpPr>
            <a:cxnSpLocks/>
            <a:stCxn id="18" idx="1"/>
          </p:cNvCxnSpPr>
          <p:nvPr/>
        </p:nvCxnSpPr>
        <p:spPr>
          <a:xfrm flipV="1">
            <a:off x="3823063" y="6155820"/>
            <a:ext cx="4413986" cy="10120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CDB3F8-9725-4E49-ADB9-40E7D146CD93}"/>
              </a:ext>
            </a:extLst>
          </p:cNvPr>
          <p:cNvCxnSpPr>
            <a:cxnSpLocks/>
          </p:cNvCxnSpPr>
          <p:nvPr/>
        </p:nvCxnSpPr>
        <p:spPr>
          <a:xfrm>
            <a:off x="7785206" y="870613"/>
            <a:ext cx="0" cy="5669524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AAFC07-76DC-477E-BA62-053F99FA6485}"/>
              </a:ext>
            </a:extLst>
          </p:cNvPr>
          <p:cNvCxnSpPr>
            <a:cxnSpLocks/>
          </p:cNvCxnSpPr>
          <p:nvPr/>
        </p:nvCxnSpPr>
        <p:spPr>
          <a:xfrm>
            <a:off x="6890394" y="833297"/>
            <a:ext cx="0" cy="5669524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E64A13-1701-4789-A624-F22DA5905D08}"/>
              </a:ext>
            </a:extLst>
          </p:cNvPr>
          <p:cNvCxnSpPr>
            <a:cxnSpLocks/>
          </p:cNvCxnSpPr>
          <p:nvPr/>
        </p:nvCxnSpPr>
        <p:spPr>
          <a:xfrm>
            <a:off x="6051559" y="819517"/>
            <a:ext cx="0" cy="5669524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64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EF6686-55E3-4471-98EF-BCC5ED20B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43" t="60764"/>
          <a:stretch/>
        </p:blipFill>
        <p:spPr>
          <a:xfrm>
            <a:off x="2003915" y="-30466"/>
            <a:ext cx="6775975" cy="6888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8B1B80A-5508-45F2-BD93-54583D771ABA}"/>
              </a:ext>
            </a:extLst>
          </p:cNvPr>
          <p:cNvGrpSpPr/>
          <p:nvPr/>
        </p:nvGrpSpPr>
        <p:grpSpPr>
          <a:xfrm>
            <a:off x="5701520" y="6210665"/>
            <a:ext cx="2028825" cy="133350"/>
            <a:chOff x="1302448" y="4716249"/>
            <a:chExt cx="13240783" cy="102405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62A683-8F51-46FD-9F18-1A9AA40A5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2448" y="4716249"/>
              <a:ext cx="6615303" cy="9701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DAFAFC-9169-43C4-9DB6-6308F132A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7751" y="4752799"/>
              <a:ext cx="6625480" cy="987501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FE8F314-C42D-4D0B-8FB4-AC54B96A1EAA}"/>
              </a:ext>
            </a:extLst>
          </p:cNvPr>
          <p:cNvSpPr/>
          <p:nvPr/>
        </p:nvSpPr>
        <p:spPr>
          <a:xfrm>
            <a:off x="2003915" y="5419725"/>
            <a:ext cx="6025660" cy="1333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150F06-DF04-4C99-88F1-9AE62F874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3523" y="5819775"/>
            <a:ext cx="2210108" cy="90500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D4DDC3B-D5AF-4A37-84C4-FFC0467DE2C0}"/>
              </a:ext>
            </a:extLst>
          </p:cNvPr>
          <p:cNvGrpSpPr/>
          <p:nvPr/>
        </p:nvGrpSpPr>
        <p:grpSpPr>
          <a:xfrm>
            <a:off x="5701520" y="5286375"/>
            <a:ext cx="2028825" cy="133350"/>
            <a:chOff x="1302448" y="4716249"/>
            <a:chExt cx="13240783" cy="10240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BD8EDC1-7FC4-4DDC-B9FA-6ED0EAA6D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2448" y="4716249"/>
              <a:ext cx="6615303" cy="97017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FD26DE7-E19C-4671-BE9C-48BB9F0EF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7751" y="4752799"/>
              <a:ext cx="6625480" cy="98750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324BC95-D620-4E88-BE93-A8B784CA2449}"/>
              </a:ext>
            </a:extLst>
          </p:cNvPr>
          <p:cNvSpPr txBox="1"/>
          <p:nvPr/>
        </p:nvSpPr>
        <p:spPr>
          <a:xfrm>
            <a:off x="8217915" y="5819775"/>
            <a:ext cx="80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89347C-7BA1-49E9-8F98-D8CC8FCA4078}"/>
              </a:ext>
            </a:extLst>
          </p:cNvPr>
          <p:cNvSpPr txBox="1"/>
          <p:nvPr/>
        </p:nvSpPr>
        <p:spPr>
          <a:xfrm>
            <a:off x="8217915" y="4781550"/>
            <a:ext cx="80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BF6866-8699-43EE-A5B9-D88391EA7DDB}"/>
              </a:ext>
            </a:extLst>
          </p:cNvPr>
          <p:cNvSpPr txBox="1"/>
          <p:nvPr/>
        </p:nvSpPr>
        <p:spPr>
          <a:xfrm>
            <a:off x="6802307" y="5566233"/>
            <a:ext cx="803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APT 3-2-1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DDF3E7-8F09-4DBD-BD12-8324932BB870}"/>
              </a:ext>
            </a:extLst>
          </p:cNvPr>
          <p:cNvSpPr txBox="1"/>
          <p:nvPr/>
        </p:nvSpPr>
        <p:spPr>
          <a:xfrm>
            <a:off x="5709571" y="5572305"/>
            <a:ext cx="803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APT 3-2-1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07D8D9-E107-4F70-8B53-12BEF143E88F}"/>
              </a:ext>
            </a:extLst>
          </p:cNvPr>
          <p:cNvSpPr txBox="1"/>
          <p:nvPr/>
        </p:nvSpPr>
        <p:spPr>
          <a:xfrm>
            <a:off x="6802307" y="4543805"/>
            <a:ext cx="803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APT 3-2-1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829299-36D9-4246-9237-4DCC27BA13BC}"/>
              </a:ext>
            </a:extLst>
          </p:cNvPr>
          <p:cNvSpPr txBox="1"/>
          <p:nvPr/>
        </p:nvSpPr>
        <p:spPr>
          <a:xfrm>
            <a:off x="5709571" y="4549877"/>
            <a:ext cx="803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APT 3-2-1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F64501-F0FA-4FBC-AA3D-E1F875B12E26}"/>
              </a:ext>
            </a:extLst>
          </p:cNvPr>
          <p:cNvSpPr txBox="1"/>
          <p:nvPr/>
        </p:nvSpPr>
        <p:spPr>
          <a:xfrm>
            <a:off x="8862081" y="4241546"/>
            <a:ext cx="8037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35A170-5933-4884-AACC-FE2797667158}"/>
              </a:ext>
            </a:extLst>
          </p:cNvPr>
          <p:cNvSpPr txBox="1"/>
          <p:nvPr/>
        </p:nvSpPr>
        <p:spPr>
          <a:xfrm>
            <a:off x="9576234" y="5235059"/>
            <a:ext cx="115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Nivel 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0E0EAA5-EC19-41A3-87C1-22A8275AAC17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038749" y="5486400"/>
            <a:ext cx="5990826" cy="10274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38DF27-6108-43CE-98E5-1E3F2C87CF63}"/>
              </a:ext>
            </a:extLst>
          </p:cNvPr>
          <p:cNvCxnSpPr>
            <a:cxnSpLocks/>
          </p:cNvCxnSpPr>
          <p:nvPr/>
        </p:nvCxnSpPr>
        <p:spPr>
          <a:xfrm>
            <a:off x="4302079" y="0"/>
            <a:ext cx="0" cy="6263762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C8CBBD8-4979-40AC-BB52-C9DA990056AC}"/>
              </a:ext>
            </a:extLst>
          </p:cNvPr>
          <p:cNvCxnSpPr>
            <a:cxnSpLocks/>
          </p:cNvCxnSpPr>
          <p:nvPr/>
        </p:nvCxnSpPr>
        <p:spPr>
          <a:xfrm>
            <a:off x="6711932" y="-74655"/>
            <a:ext cx="0" cy="6263762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028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uilding&#10;&#10;Description automatically generated">
            <a:extLst>
              <a:ext uri="{FF2B5EF4-FFF2-40B4-BE49-F238E27FC236}">
                <a16:creationId xmlns:a16="http://schemas.microsoft.com/office/drawing/2014/main" id="{9524FC86-0F2F-4640-8730-EB9CFCBC08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6" b="45741"/>
          <a:stretch/>
        </p:blipFill>
        <p:spPr>
          <a:xfrm>
            <a:off x="800100" y="0"/>
            <a:ext cx="8351357" cy="684294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A0BD96D4-3351-44EC-A589-37EBB9A777F8}"/>
              </a:ext>
            </a:extLst>
          </p:cNvPr>
          <p:cNvSpPr/>
          <p:nvPr/>
        </p:nvSpPr>
        <p:spPr>
          <a:xfrm>
            <a:off x="4975778" y="2552700"/>
            <a:ext cx="1955800" cy="101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Qual a </a:t>
            </a:r>
            <a:r>
              <a:rPr lang="en-US" sz="1600" dirty="0" err="1"/>
              <a:t>cor</a:t>
            </a:r>
            <a:r>
              <a:rPr lang="en-US" sz="1600" dirty="0"/>
              <a:t> 9-12?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4DD78CD-E2BC-4754-BB34-BA6883C13E4A}"/>
              </a:ext>
            </a:extLst>
          </p:cNvPr>
          <p:cNvSpPr/>
          <p:nvPr/>
        </p:nvSpPr>
        <p:spPr>
          <a:xfrm rot="16200000">
            <a:off x="2727878" y="1066800"/>
            <a:ext cx="1955800" cy="101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Qual a </a:t>
            </a:r>
            <a:r>
              <a:rPr lang="en-US" sz="1600" dirty="0" err="1"/>
              <a:t>cor</a:t>
            </a:r>
            <a:r>
              <a:rPr lang="en-US" sz="1600" dirty="0"/>
              <a:t> 9-12?</a:t>
            </a:r>
          </a:p>
        </p:txBody>
      </p:sp>
    </p:spTree>
    <p:extLst>
      <p:ext uri="{BB962C8B-B14F-4D97-AF65-F5344CB8AC3E}">
        <p14:creationId xmlns:p14="http://schemas.microsoft.com/office/powerpoint/2010/main" val="3314392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0B8628-55BA-41AB-AB6E-A444F8011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4" t="61211" r="32539" b="11592"/>
          <a:stretch/>
        </p:blipFill>
        <p:spPr>
          <a:xfrm>
            <a:off x="4034972" y="0"/>
            <a:ext cx="3707797" cy="6858000"/>
          </a:xfrm>
          <a:prstGeom prst="rect">
            <a:avLst/>
          </a:prstGeom>
        </p:spPr>
      </p:pic>
      <p:pic>
        <p:nvPicPr>
          <p:cNvPr id="25" name="Picture 24" descr="A picture containing object, comb&#10;&#10;Description automatically generated">
            <a:extLst>
              <a:ext uri="{FF2B5EF4-FFF2-40B4-BE49-F238E27FC236}">
                <a16:creationId xmlns:a16="http://schemas.microsoft.com/office/drawing/2014/main" id="{D399A08D-8FDB-49E8-87BC-638A2887C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18" y="2438766"/>
            <a:ext cx="648221" cy="324111"/>
          </a:xfrm>
          <a:prstGeom prst="rect">
            <a:avLst/>
          </a:prstGeom>
        </p:spPr>
      </p:pic>
      <p:pic>
        <p:nvPicPr>
          <p:cNvPr id="26" name="Picture 25" descr="A picture containing object, comb&#10;&#10;Description automatically generated">
            <a:extLst>
              <a:ext uri="{FF2B5EF4-FFF2-40B4-BE49-F238E27FC236}">
                <a16:creationId xmlns:a16="http://schemas.microsoft.com/office/drawing/2014/main" id="{CCD4B0A6-F035-4769-ABBE-4E4A9E404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18" y="1527757"/>
            <a:ext cx="648221" cy="324111"/>
          </a:xfrm>
          <a:prstGeom prst="rect">
            <a:avLst/>
          </a:prstGeom>
        </p:spPr>
      </p:pic>
      <p:pic>
        <p:nvPicPr>
          <p:cNvPr id="27" name="Picture 26" descr="A picture containing object, comb, table&#10;&#10;Description automatically generated">
            <a:extLst>
              <a:ext uri="{FF2B5EF4-FFF2-40B4-BE49-F238E27FC236}">
                <a16:creationId xmlns:a16="http://schemas.microsoft.com/office/drawing/2014/main" id="{013C4E85-2FB8-4C0D-8A36-DC6533B3F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18" y="717686"/>
            <a:ext cx="648221" cy="324111"/>
          </a:xfrm>
          <a:prstGeom prst="rect">
            <a:avLst/>
          </a:prstGeom>
        </p:spPr>
      </p:pic>
      <p:pic>
        <p:nvPicPr>
          <p:cNvPr id="28" name="Picture 27" descr="A picture containing object, comb, table&#10;&#10;Description automatically generated">
            <a:extLst>
              <a:ext uri="{FF2B5EF4-FFF2-40B4-BE49-F238E27FC236}">
                <a16:creationId xmlns:a16="http://schemas.microsoft.com/office/drawing/2014/main" id="{816162B0-3CB1-410A-9BAC-7622DBBF6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17" y="6476859"/>
            <a:ext cx="648221" cy="324111"/>
          </a:xfrm>
          <a:prstGeom prst="rect">
            <a:avLst/>
          </a:prstGeom>
        </p:spPr>
      </p:pic>
      <p:pic>
        <p:nvPicPr>
          <p:cNvPr id="29" name="Picture 28" descr="A picture containing object, comb&#10;&#10;Description automatically generated">
            <a:extLst>
              <a:ext uri="{FF2B5EF4-FFF2-40B4-BE49-F238E27FC236}">
                <a16:creationId xmlns:a16="http://schemas.microsoft.com/office/drawing/2014/main" id="{01CE690C-8966-448F-BD9D-AAD17A5FE1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17" y="5708404"/>
            <a:ext cx="648221" cy="324111"/>
          </a:xfrm>
          <a:prstGeom prst="rect">
            <a:avLst/>
          </a:prstGeom>
        </p:spPr>
      </p:pic>
      <p:pic>
        <p:nvPicPr>
          <p:cNvPr id="30" name="Picture 29" descr="A picture containing object, comb, table&#10;&#10;Description automatically generated">
            <a:extLst>
              <a:ext uri="{FF2B5EF4-FFF2-40B4-BE49-F238E27FC236}">
                <a16:creationId xmlns:a16="http://schemas.microsoft.com/office/drawing/2014/main" id="{0994C5AE-36CF-4A53-902A-83B3D61F33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18" y="4834923"/>
            <a:ext cx="648221" cy="324111"/>
          </a:xfrm>
          <a:prstGeom prst="rect">
            <a:avLst/>
          </a:prstGeom>
        </p:spPr>
      </p:pic>
      <p:pic>
        <p:nvPicPr>
          <p:cNvPr id="31" name="Picture 30" descr="A picture containing object, comb&#10;&#10;Description automatically generated">
            <a:extLst>
              <a:ext uri="{FF2B5EF4-FFF2-40B4-BE49-F238E27FC236}">
                <a16:creationId xmlns:a16="http://schemas.microsoft.com/office/drawing/2014/main" id="{5E34B1E0-A210-4650-9AC9-7872077248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18" y="3976328"/>
            <a:ext cx="648221" cy="324111"/>
          </a:xfrm>
          <a:prstGeom prst="rect">
            <a:avLst/>
          </a:prstGeom>
        </p:spPr>
      </p:pic>
      <p:pic>
        <p:nvPicPr>
          <p:cNvPr id="32" name="Picture 31" descr="A picture containing object, comb&#10;&#10;Description automatically generated">
            <a:extLst>
              <a:ext uri="{FF2B5EF4-FFF2-40B4-BE49-F238E27FC236}">
                <a16:creationId xmlns:a16="http://schemas.microsoft.com/office/drawing/2014/main" id="{A76E6F49-EF02-4823-8F77-680817248C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18" y="3207873"/>
            <a:ext cx="648221" cy="32411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CB3BF28-0C28-43E1-897B-DDF97B90EE86}"/>
              </a:ext>
            </a:extLst>
          </p:cNvPr>
          <p:cNvSpPr/>
          <p:nvPr/>
        </p:nvSpPr>
        <p:spPr>
          <a:xfrm>
            <a:off x="4034972" y="168981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A620E9-491B-4F49-8D7C-F387A61554A3}"/>
              </a:ext>
            </a:extLst>
          </p:cNvPr>
          <p:cNvSpPr/>
          <p:nvPr/>
        </p:nvSpPr>
        <p:spPr>
          <a:xfrm>
            <a:off x="5069288" y="168981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picture containing object, comb&#10;&#10;Description automatically generated">
            <a:extLst>
              <a:ext uri="{FF2B5EF4-FFF2-40B4-BE49-F238E27FC236}">
                <a16:creationId xmlns:a16="http://schemas.microsoft.com/office/drawing/2014/main" id="{837CDCFC-7E5C-4502-84F0-8B6F63E9B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649" y="2444876"/>
            <a:ext cx="648221" cy="324111"/>
          </a:xfrm>
          <a:prstGeom prst="rect">
            <a:avLst/>
          </a:prstGeom>
        </p:spPr>
      </p:pic>
      <p:pic>
        <p:nvPicPr>
          <p:cNvPr id="39" name="Picture 3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D32186F-AD35-4BEA-911D-666BF2A1D9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870" y="4486276"/>
            <a:ext cx="370481" cy="2167057"/>
          </a:xfrm>
          <a:prstGeom prst="rect">
            <a:avLst/>
          </a:prstGeom>
        </p:spPr>
      </p:pic>
      <p:pic>
        <p:nvPicPr>
          <p:cNvPr id="41" name="Picture 40" descr="A picture containing drawing, fence&#10;&#10;Description automatically generated">
            <a:extLst>
              <a:ext uri="{FF2B5EF4-FFF2-40B4-BE49-F238E27FC236}">
                <a16:creationId xmlns:a16="http://schemas.microsoft.com/office/drawing/2014/main" id="{339F6DC5-2131-4329-B448-779BA482E1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904" y="4486276"/>
            <a:ext cx="370481" cy="216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0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96671C-C462-4E23-9AA4-0B7C2E811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4" t="80913" r="33545" b="115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BFE0BE-3DE2-4B18-9072-C4E8F27B57F5}"/>
              </a:ext>
            </a:extLst>
          </p:cNvPr>
          <p:cNvCxnSpPr/>
          <p:nvPr/>
        </p:nvCxnSpPr>
        <p:spPr>
          <a:xfrm>
            <a:off x="1647825" y="0"/>
            <a:ext cx="0" cy="6353175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28C64FA-092A-468D-80DD-BE656CB320F9}"/>
              </a:ext>
            </a:extLst>
          </p:cNvPr>
          <p:cNvCxnSpPr/>
          <p:nvPr/>
        </p:nvCxnSpPr>
        <p:spPr>
          <a:xfrm>
            <a:off x="5648325" y="0"/>
            <a:ext cx="0" cy="6353175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783492-12DC-46B1-B2D3-5647B24E40D0}"/>
              </a:ext>
            </a:extLst>
          </p:cNvPr>
          <p:cNvCxnSpPr/>
          <p:nvPr/>
        </p:nvCxnSpPr>
        <p:spPr>
          <a:xfrm>
            <a:off x="9648825" y="0"/>
            <a:ext cx="0" cy="6353175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C27FD1-7B8C-4C98-87B3-40370FECD5BE}"/>
              </a:ext>
            </a:extLst>
          </p:cNvPr>
          <p:cNvCxnSpPr>
            <a:cxnSpLocks/>
          </p:cNvCxnSpPr>
          <p:nvPr/>
        </p:nvCxnSpPr>
        <p:spPr>
          <a:xfrm>
            <a:off x="0" y="4857750"/>
            <a:ext cx="11506200" cy="952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F897B1-006C-44B0-B3A9-6C764086B875}"/>
              </a:ext>
            </a:extLst>
          </p:cNvPr>
          <p:cNvCxnSpPr>
            <a:cxnSpLocks/>
          </p:cNvCxnSpPr>
          <p:nvPr/>
        </p:nvCxnSpPr>
        <p:spPr>
          <a:xfrm>
            <a:off x="0" y="1905000"/>
            <a:ext cx="11506200" cy="952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40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9D52B1-9695-4A45-BA86-4518A25CE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84" y="780221"/>
            <a:ext cx="11401032" cy="529755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F744E8-73FA-4C27-98AA-2AE32646B781}"/>
              </a:ext>
            </a:extLst>
          </p:cNvPr>
          <p:cNvCxnSpPr>
            <a:cxnSpLocks/>
          </p:cNvCxnSpPr>
          <p:nvPr/>
        </p:nvCxnSpPr>
        <p:spPr>
          <a:xfrm>
            <a:off x="3489279" y="780221"/>
            <a:ext cx="0" cy="4071179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D16372-FD28-4B79-8ADA-401D2483C188}"/>
              </a:ext>
            </a:extLst>
          </p:cNvPr>
          <p:cNvCxnSpPr>
            <a:cxnSpLocks/>
          </p:cNvCxnSpPr>
          <p:nvPr/>
        </p:nvCxnSpPr>
        <p:spPr>
          <a:xfrm>
            <a:off x="495300" y="3289300"/>
            <a:ext cx="5867400" cy="0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204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0D0D69-A6FD-40B6-AF39-80CFD2DEF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24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D028B51-82AE-449C-BAB7-0B34D100E07A}"/>
              </a:ext>
            </a:extLst>
          </p:cNvPr>
          <p:cNvGrpSpPr/>
          <p:nvPr/>
        </p:nvGrpSpPr>
        <p:grpSpPr>
          <a:xfrm>
            <a:off x="6677024" y="5046893"/>
            <a:ext cx="4848225" cy="835661"/>
            <a:chOff x="2933700" y="3429000"/>
            <a:chExt cx="5486400" cy="914400"/>
          </a:xfrm>
        </p:grpSpPr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5E0B3582-89D9-42F2-8FAD-ED302C5E7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1300" y="3429000"/>
              <a:ext cx="1828800" cy="914400"/>
            </a:xfrm>
            <a:prstGeom prst="rect">
              <a:avLst/>
            </a:prstGeom>
          </p:spPr>
        </p:pic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A965DB05-85B5-410C-B2D7-A7919DFB7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429000"/>
              <a:ext cx="1828800" cy="914400"/>
            </a:xfrm>
            <a:prstGeom prst="rect">
              <a:avLst/>
            </a:prstGeom>
          </p:spPr>
        </p:pic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D7651F3F-E307-4D9F-B43E-2DC021FC4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3700" y="3429000"/>
              <a:ext cx="1828800" cy="9144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698381A-E378-43EF-A28A-ACB2EF0F2933}"/>
                </a:ext>
              </a:extLst>
            </p:cNvPr>
            <p:cNvSpPr/>
            <p:nvPr/>
          </p:nvSpPr>
          <p:spPr>
            <a:xfrm>
              <a:off x="5381625" y="4138613"/>
              <a:ext cx="314325" cy="204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CF643C-0B90-434F-9C0F-6DD7227A1344}"/>
                </a:ext>
              </a:extLst>
            </p:cNvPr>
            <p:cNvSpPr/>
            <p:nvPr/>
          </p:nvSpPr>
          <p:spPr>
            <a:xfrm>
              <a:off x="7210425" y="4138613"/>
              <a:ext cx="314325" cy="204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7E3E4A7-A64F-42C8-9C52-136486DEEBAF}"/>
                </a:ext>
              </a:extLst>
            </p:cNvPr>
            <p:cNvSpPr/>
            <p:nvPr/>
          </p:nvSpPr>
          <p:spPr>
            <a:xfrm>
              <a:off x="3552825" y="4124325"/>
              <a:ext cx="314325" cy="204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9F1B4C-B87B-4D73-8A41-FDA1B24CC370}"/>
              </a:ext>
            </a:extLst>
          </p:cNvPr>
          <p:cNvGrpSpPr/>
          <p:nvPr/>
        </p:nvGrpSpPr>
        <p:grpSpPr>
          <a:xfrm>
            <a:off x="1504950" y="5057775"/>
            <a:ext cx="5038724" cy="835660"/>
            <a:chOff x="2933700" y="2266950"/>
            <a:chExt cx="5486400" cy="914400"/>
          </a:xfrm>
        </p:grpSpPr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9431E766-8310-4373-9417-D804BB659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2266950"/>
              <a:ext cx="1828800" cy="914400"/>
            </a:xfrm>
            <a:prstGeom prst="rect">
              <a:avLst/>
            </a:prstGeom>
          </p:spPr>
        </p:pic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C06ECFE0-81E9-4416-A4A8-828A619D7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1300" y="2266950"/>
              <a:ext cx="1828800" cy="914400"/>
            </a:xfrm>
            <a:prstGeom prst="rect">
              <a:avLst/>
            </a:prstGeom>
          </p:spPr>
        </p:pic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33906046-9202-4FE2-AB37-CEE214CA8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3700" y="2266950"/>
              <a:ext cx="1828800" cy="9144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E4133DC-8B53-460B-9863-B3AF4B28E69A}"/>
                </a:ext>
              </a:extLst>
            </p:cNvPr>
            <p:cNvSpPr/>
            <p:nvPr/>
          </p:nvSpPr>
          <p:spPr>
            <a:xfrm>
              <a:off x="5381625" y="2964656"/>
              <a:ext cx="314325" cy="204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E82B5B-1C1A-4955-879C-5ACF2F8B2E4F}"/>
                </a:ext>
              </a:extLst>
            </p:cNvPr>
            <p:cNvSpPr/>
            <p:nvPr/>
          </p:nvSpPr>
          <p:spPr>
            <a:xfrm>
              <a:off x="7210425" y="2964656"/>
              <a:ext cx="314325" cy="204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72E7EF6-5D93-46F8-A707-2FD37D91702B}"/>
                </a:ext>
              </a:extLst>
            </p:cNvPr>
            <p:cNvSpPr/>
            <p:nvPr/>
          </p:nvSpPr>
          <p:spPr>
            <a:xfrm>
              <a:off x="3552825" y="2950368"/>
              <a:ext cx="314325" cy="204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873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D2B3A86-E0F4-4AD7-B400-4C166A976D41}"/>
              </a:ext>
            </a:extLst>
          </p:cNvPr>
          <p:cNvGrpSpPr/>
          <p:nvPr/>
        </p:nvGrpSpPr>
        <p:grpSpPr>
          <a:xfrm>
            <a:off x="287655" y="3997527"/>
            <a:ext cx="11616690" cy="1936115"/>
            <a:chOff x="2933700" y="3429000"/>
            <a:chExt cx="5486400" cy="914400"/>
          </a:xfrm>
        </p:grpSpPr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BF6A3EAC-A424-42D8-9C74-20F3F0966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1300" y="3429000"/>
              <a:ext cx="1828800" cy="914400"/>
            </a:xfrm>
            <a:prstGeom prst="rect">
              <a:avLst/>
            </a:prstGeom>
          </p:spPr>
        </p:pic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7C7627FE-8F02-4B1F-BF56-0E5724DA2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429000"/>
              <a:ext cx="1828800" cy="914400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CA76FB3B-29AB-415E-AAC2-F268267FE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3700" y="3429000"/>
              <a:ext cx="1828800" cy="9144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2309AF-8815-4955-B70F-0A36ED7B046F}"/>
                </a:ext>
              </a:extLst>
            </p:cNvPr>
            <p:cNvSpPr/>
            <p:nvPr/>
          </p:nvSpPr>
          <p:spPr>
            <a:xfrm>
              <a:off x="5381625" y="4138613"/>
              <a:ext cx="314325" cy="204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961CF8A-25ED-4710-A04A-F77595CCD8EF}"/>
                </a:ext>
              </a:extLst>
            </p:cNvPr>
            <p:cNvSpPr/>
            <p:nvPr/>
          </p:nvSpPr>
          <p:spPr>
            <a:xfrm>
              <a:off x="7210425" y="4138613"/>
              <a:ext cx="314325" cy="204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8DBE112-8B94-46A2-BD9E-570F5C2F75F0}"/>
                </a:ext>
              </a:extLst>
            </p:cNvPr>
            <p:cNvSpPr/>
            <p:nvPr/>
          </p:nvSpPr>
          <p:spPr>
            <a:xfrm>
              <a:off x="3552825" y="4124325"/>
              <a:ext cx="314325" cy="204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E70F64-220E-49F2-8BB4-42AFA760CC3E}"/>
              </a:ext>
            </a:extLst>
          </p:cNvPr>
          <p:cNvGrpSpPr/>
          <p:nvPr/>
        </p:nvGrpSpPr>
        <p:grpSpPr>
          <a:xfrm>
            <a:off x="327991" y="1114426"/>
            <a:ext cx="11616690" cy="1936115"/>
            <a:chOff x="2933700" y="2266950"/>
            <a:chExt cx="5486400" cy="914400"/>
          </a:xfrm>
        </p:grpSpPr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0D64C859-4983-41AC-B101-F42952348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2266950"/>
              <a:ext cx="1828800" cy="914400"/>
            </a:xfrm>
            <a:prstGeom prst="rect">
              <a:avLst/>
            </a:prstGeom>
          </p:spPr>
        </p:pic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B4FFC3C3-6562-4191-9675-696DEFAC7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1300" y="2266950"/>
              <a:ext cx="1828800" cy="914400"/>
            </a:xfrm>
            <a:prstGeom prst="rect">
              <a:avLst/>
            </a:prstGeom>
          </p:spPr>
        </p:pic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C86493F2-BF9A-40F5-91F1-2585EB7AA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3700" y="2266950"/>
              <a:ext cx="1828800" cy="91440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051DA7-DCEF-43BE-9863-C8F89C0C29ED}"/>
                </a:ext>
              </a:extLst>
            </p:cNvPr>
            <p:cNvSpPr/>
            <p:nvPr/>
          </p:nvSpPr>
          <p:spPr>
            <a:xfrm>
              <a:off x="5381625" y="2964656"/>
              <a:ext cx="314325" cy="204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E1B9F7-D223-4459-B49B-C2FBCDFCC54B}"/>
                </a:ext>
              </a:extLst>
            </p:cNvPr>
            <p:cNvSpPr/>
            <p:nvPr/>
          </p:nvSpPr>
          <p:spPr>
            <a:xfrm>
              <a:off x="7210425" y="2964656"/>
              <a:ext cx="314325" cy="204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978D2DE-840D-46DA-87D6-FD73C75F1796}"/>
                </a:ext>
              </a:extLst>
            </p:cNvPr>
            <p:cNvSpPr/>
            <p:nvPr/>
          </p:nvSpPr>
          <p:spPr>
            <a:xfrm>
              <a:off x="3552825" y="2950368"/>
              <a:ext cx="314325" cy="204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4885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29</Words>
  <Application>Microsoft Office PowerPoint</Application>
  <PresentationFormat>Widescreen</PresentationFormat>
  <Paragraphs>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Vinicius Rocha</dc:creator>
  <cp:lastModifiedBy>Vinicius Rocha</cp:lastModifiedBy>
  <cp:revision>14</cp:revision>
  <dcterms:created xsi:type="dcterms:W3CDTF">2020-06-11T19:39:43Z</dcterms:created>
  <dcterms:modified xsi:type="dcterms:W3CDTF">2020-06-15T19:42:51Z</dcterms:modified>
</cp:coreProperties>
</file>